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03/02/1441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811971" y="2420888"/>
            <a:ext cx="58785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/>
              <a:t>General Biology  </a:t>
            </a:r>
            <a:endParaRPr lang="ar-IQ" sz="5400" dirty="0"/>
          </a:p>
        </p:txBody>
      </p:sp>
      <p:sp>
        <p:nvSpPr>
          <p:cNvPr id="9" name="Rectangle 8"/>
          <p:cNvSpPr/>
          <p:nvPr/>
        </p:nvSpPr>
        <p:spPr>
          <a:xfrm>
            <a:off x="2373829" y="4077072"/>
            <a:ext cx="3979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000" b="1" dirty="0" smtClean="0"/>
              <a:t>Dr. </a:t>
            </a:r>
            <a:r>
              <a:rPr lang="en-US" sz="4000" b="1" dirty="0" err="1" smtClean="0"/>
              <a:t>sraa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nsayef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7" y="1689482"/>
            <a:ext cx="83191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dirty="0"/>
              <a:t>Human Tissues</a:t>
            </a:r>
            <a:endParaRPr lang="ar-IQ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29678" y="3212976"/>
            <a:ext cx="229229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3600" b="1" dirty="0" smtClean="0">
              <a:latin typeface="Arial Black" pitchFamily="34" charset="0"/>
            </a:endParaRPr>
          </a:p>
          <a:p>
            <a:pPr algn="ctr"/>
            <a:r>
              <a:rPr lang="en-US" sz="3600" b="1" dirty="0" smtClean="0">
                <a:latin typeface="Arial Black" pitchFamily="34" charset="0"/>
              </a:rPr>
              <a:t>Lab </a:t>
            </a:r>
            <a:r>
              <a:rPr lang="en-US" sz="3600" b="1" dirty="0" smtClean="0">
                <a:latin typeface="Arial Black" pitchFamily="34" charset="0"/>
              </a:rPr>
              <a:t>((9))</a:t>
            </a:r>
            <a:endParaRPr lang="ar-IQ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136904" cy="4525963"/>
          </a:xfrm>
        </p:spPr>
        <p:txBody>
          <a:bodyPr/>
          <a:lstStyle/>
          <a:p>
            <a:pPr marL="36576" indent="0" algn="l" rtl="0">
              <a:buNone/>
            </a:pPr>
            <a:r>
              <a:rPr lang="en-US" b="1" dirty="0"/>
              <a:t>Tissue Types</a:t>
            </a:r>
            <a:endParaRPr lang="en-US" dirty="0"/>
          </a:p>
          <a:p>
            <a:pPr marL="36576" lvl="0" indent="0" algn="l" rtl="0">
              <a:buNone/>
            </a:pPr>
            <a:r>
              <a:rPr lang="en-US" dirty="0" smtClean="0"/>
              <a:t>1- Muscle</a:t>
            </a:r>
            <a:endParaRPr lang="en-US" dirty="0"/>
          </a:p>
          <a:p>
            <a:pPr marL="36576" lvl="0" indent="0" algn="l" rtl="0">
              <a:buNone/>
            </a:pPr>
            <a:r>
              <a:rPr lang="en-US" dirty="0" smtClean="0"/>
              <a:t>2- Epithelial</a:t>
            </a:r>
            <a:endParaRPr lang="en-US" dirty="0"/>
          </a:p>
          <a:p>
            <a:pPr marL="36576" lvl="0" indent="0" algn="l" rtl="0">
              <a:buNone/>
            </a:pPr>
            <a:r>
              <a:rPr lang="en-US" dirty="0" smtClean="0"/>
              <a:t>3- Connective</a:t>
            </a:r>
            <a:endParaRPr lang="en-US" dirty="0"/>
          </a:p>
          <a:p>
            <a:pPr marL="36576" indent="0" algn="l">
              <a:buNone/>
            </a:pPr>
            <a:r>
              <a:rPr lang="en-US" dirty="0" smtClean="0"/>
              <a:t>4- Nervous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02602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24936" cy="4525963"/>
          </a:xfrm>
        </p:spPr>
        <p:txBody>
          <a:bodyPr/>
          <a:lstStyle/>
          <a:p>
            <a:pPr marL="36576" indent="0" algn="l">
              <a:buNone/>
            </a:pPr>
            <a:r>
              <a:rPr lang="en-US" b="1" u="sng" dirty="0"/>
              <a:t>3 types of muscle tissue</a:t>
            </a:r>
            <a:endParaRPr lang="en-US" dirty="0"/>
          </a:p>
          <a:p>
            <a:pPr marL="36576" lvl="0" indent="0" algn="l">
              <a:buNone/>
            </a:pPr>
            <a:r>
              <a:rPr lang="en-US" dirty="0" smtClean="0"/>
              <a:t>1- Cardiac </a:t>
            </a:r>
            <a:r>
              <a:rPr lang="en-US" dirty="0"/>
              <a:t>–heart</a:t>
            </a:r>
          </a:p>
          <a:p>
            <a:pPr marL="36576" indent="0" algn="l">
              <a:buNone/>
            </a:pPr>
            <a:endParaRPr lang="ar-IQ" dirty="0"/>
          </a:p>
        </p:txBody>
      </p:sp>
      <p:pic>
        <p:nvPicPr>
          <p:cNvPr id="4" name="Picture 3" descr="http://www.agen.ufl.edu/~chyn/age2062/lect/lect_19/14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" t="68292"/>
          <a:stretch>
            <a:fillRect/>
          </a:stretch>
        </p:blipFill>
        <p:spPr bwMode="auto">
          <a:xfrm>
            <a:off x="1475656" y="1979612"/>
            <a:ext cx="6768752" cy="37536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65288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280920" cy="4525963"/>
          </a:xfrm>
        </p:spPr>
        <p:txBody>
          <a:bodyPr/>
          <a:lstStyle/>
          <a:p>
            <a:pPr marL="36576" lvl="0" indent="0" algn="l">
              <a:buNone/>
            </a:pPr>
            <a:r>
              <a:rPr lang="en-US" dirty="0" smtClean="0"/>
              <a:t>2- Skeletal </a:t>
            </a:r>
            <a:r>
              <a:rPr lang="en-US" dirty="0"/>
              <a:t>– attached to bones</a:t>
            </a:r>
          </a:p>
          <a:p>
            <a:pPr marL="36576" indent="0" algn="l">
              <a:buNone/>
            </a:pPr>
            <a:endParaRPr lang="ar-IQ" dirty="0"/>
          </a:p>
        </p:txBody>
      </p:sp>
      <p:pic>
        <p:nvPicPr>
          <p:cNvPr id="4" name="Picture 3" descr="http://www.agen.ufl.edu/~chyn/age2062/lect/lect_19/14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" b="65854"/>
          <a:stretch>
            <a:fillRect/>
          </a:stretch>
        </p:blipFill>
        <p:spPr bwMode="auto">
          <a:xfrm>
            <a:off x="1475657" y="1556792"/>
            <a:ext cx="6408712" cy="41044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8044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24936" cy="4525963"/>
          </a:xfrm>
        </p:spPr>
        <p:txBody>
          <a:bodyPr/>
          <a:lstStyle/>
          <a:p>
            <a:pPr marL="36576" lvl="0" indent="0" algn="l" rtl="0">
              <a:buNone/>
            </a:pPr>
            <a:r>
              <a:rPr lang="en-US" dirty="0" smtClean="0"/>
              <a:t>3- Smooth </a:t>
            </a:r>
            <a:r>
              <a:rPr lang="en-US" dirty="0"/>
              <a:t>– internal organs and blood </a:t>
            </a:r>
            <a:r>
              <a:rPr lang="en-US" dirty="0" smtClean="0"/>
              <a:t>vessels</a:t>
            </a:r>
            <a:endParaRPr lang="en-US" dirty="0"/>
          </a:p>
          <a:p>
            <a:pPr marL="36576" indent="0" algn="l">
              <a:buNone/>
            </a:pPr>
            <a:endParaRPr lang="ar-IQ" dirty="0"/>
          </a:p>
        </p:txBody>
      </p:sp>
      <p:pic>
        <p:nvPicPr>
          <p:cNvPr id="4" name="Picture 3" descr="http://www.agen.ufl.edu/~chyn/age2062/lect/lect_19/14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" t="35365" b="31708"/>
          <a:stretch>
            <a:fillRect/>
          </a:stretch>
        </p:blipFill>
        <p:spPr bwMode="auto">
          <a:xfrm>
            <a:off x="395536" y="1556792"/>
            <a:ext cx="8280920" cy="38164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63595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352928" cy="4525963"/>
          </a:xfrm>
        </p:spPr>
        <p:txBody>
          <a:bodyPr/>
          <a:lstStyle/>
          <a:p>
            <a:pPr marL="36576" lvl="0" indent="0" algn="l">
              <a:buNone/>
            </a:pPr>
            <a:r>
              <a:rPr lang="en-US" dirty="0"/>
              <a:t>Epithelial Tissue</a:t>
            </a:r>
          </a:p>
          <a:p>
            <a:pPr marL="36576" indent="0" algn="l" rtl="0">
              <a:buNone/>
            </a:pPr>
            <a:r>
              <a:rPr lang="en-US" b="1" u="sng" dirty="0"/>
              <a:t>3 types of epithelial tissue</a:t>
            </a:r>
            <a:endParaRPr lang="en-US" dirty="0"/>
          </a:p>
          <a:p>
            <a:pPr marL="36576" lvl="0" indent="0" algn="l" rtl="0">
              <a:buNone/>
            </a:pPr>
            <a:r>
              <a:rPr lang="en-US" dirty="0"/>
              <a:t>Squamous</a:t>
            </a:r>
          </a:p>
          <a:p>
            <a:pPr marL="36576" lvl="0" indent="0" algn="l" rtl="0">
              <a:buNone/>
            </a:pPr>
            <a:r>
              <a:rPr lang="en-US" dirty="0"/>
              <a:t>Cuboidal</a:t>
            </a:r>
          </a:p>
          <a:p>
            <a:pPr marL="36576" lvl="0" indent="0" algn="l" rtl="0">
              <a:buNone/>
            </a:pPr>
            <a:r>
              <a:rPr lang="en-US" dirty="0"/>
              <a:t>Columnar</a:t>
            </a:r>
          </a:p>
          <a:p>
            <a:pPr marL="36576" indent="0" algn="l">
              <a:buNone/>
            </a:pPr>
            <a:endParaRPr lang="ar-IQ" dirty="0"/>
          </a:p>
        </p:txBody>
      </p:sp>
      <p:pic>
        <p:nvPicPr>
          <p:cNvPr id="4" name="Picture 3" descr="http://faculty.clintoncc.suny.edu/faculty/Michael.Gregory/files/Bio%20102/Bio%20102%20lectures/animal%20cells%20and%20tissues/shape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212976"/>
            <a:ext cx="6336704" cy="30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89523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352928" cy="4525963"/>
          </a:xfrm>
        </p:spPr>
        <p:txBody>
          <a:bodyPr/>
          <a:lstStyle/>
          <a:p>
            <a:pPr marL="36576" indent="0" algn="l" rtl="0">
              <a:buNone/>
            </a:pPr>
            <a:r>
              <a:rPr lang="en-US" dirty="0"/>
              <a:t>Connective Tissue :- 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dirty="0" smtClean="0"/>
              <a:t>  </a:t>
            </a:r>
            <a:r>
              <a:rPr lang="en-US" u="sng" dirty="0"/>
              <a:t>6 Types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Loose connective tissue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Dense connective tissue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Adipose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Blood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Cartilage</a:t>
            </a:r>
            <a:endParaRPr lang="en-US" dirty="0"/>
          </a:p>
          <a:p>
            <a:pPr lvl="0" algn="l" rtl="0">
              <a:buFont typeface="Arial" pitchFamily="34" charset="0"/>
              <a:buChar char="•"/>
            </a:pPr>
            <a:r>
              <a:rPr lang="en-US" b="1" dirty="0"/>
              <a:t>Bone</a:t>
            </a:r>
            <a:endParaRPr lang="en-US" dirty="0"/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42945115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188</TotalTime>
  <Words>72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21</cp:revision>
  <dcterms:created xsi:type="dcterms:W3CDTF">2019-09-14T08:07:35Z</dcterms:created>
  <dcterms:modified xsi:type="dcterms:W3CDTF">2019-10-02T05:50:00Z</dcterms:modified>
</cp:coreProperties>
</file>